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2" r:id="rId5"/>
    <p:sldId id="261" r:id="rId6"/>
    <p:sldId id="263" r:id="rId7"/>
    <p:sldId id="264" r:id="rId8"/>
    <p:sldId id="268" r:id="rId9"/>
    <p:sldId id="269" r:id="rId10"/>
    <p:sldId id="271" r:id="rId11"/>
    <p:sldId id="265" r:id="rId12"/>
    <p:sldId id="266" r:id="rId13"/>
    <p:sldId id="267" r:id="rId14"/>
    <p:sldId id="272" r:id="rId15"/>
    <p:sldId id="273" r:id="rId16"/>
    <p:sldId id="270" r:id="rId17"/>
    <p:sldId id="274" r:id="rId18"/>
    <p:sldId id="275" r:id="rId19"/>
    <p:sldId id="276" r:id="rId20"/>
    <p:sldId id="257" r:id="rId21"/>
    <p:sldId id="278" r:id="rId22"/>
    <p:sldId id="277" r:id="rId23"/>
    <p:sldId id="280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16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9267-7621-4052-8F9B-7F04D4F96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6EB87-289F-4496-ADB0-0EE03626D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A615D-D04A-4148-80A6-04448ED1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FA780-2EB9-4318-BECB-FAF02AC0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0CA99-6187-4925-B1B9-9F0D2267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1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4C085-8AED-4350-BFAF-BEF1D969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4F219-DEF1-4373-A99B-EF963E140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18F6B-BD42-491A-98CD-2D537173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3DFAD-FA42-458C-8CD4-3A6D0D247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EE9B4-65A9-4586-BEFE-A1B785D6A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4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6E3027-7EA9-4C97-8011-AB6363B16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1F92BE-3428-4D8C-930D-9C3636D4B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C8457-9AEF-4E82-80F8-972B3BEDB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87B7-0E58-4E2D-A808-CF40928D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9FDD2-B7CC-4C2E-B971-90B1F7F45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332E-DEEB-47F6-9B3D-E26D94B1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B512A-F8A4-4842-8C83-B0B76CF6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958A6-6EFA-407A-A094-4C98210E3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5492-D9BA-4AFA-9486-C4EB982B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9472A-CD17-47D3-9EAD-2317B356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3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5B19-0671-432A-A33D-39A7829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184B0-A848-402F-8874-E9DAB1BA1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E6364-9F6D-4F62-8041-CF8E6846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54BC8-2E55-414C-A9B9-874218340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5F26E-1C62-4A79-97DD-56D01FB3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8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C833-58A0-44CB-ACE8-D63C589C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C412D-3FC0-4EE1-87C1-40FFCC80F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4B5D-C6C7-474F-BB49-C7768BFED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BA3C2-538C-4275-8F76-13E8F3E51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5925E-E8EE-4DF1-AC29-AC555D46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D5418-2575-4E3B-B76F-8014A14F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07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21A9-8EF0-4703-BDB7-D36B65416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89E3A-8B5C-4896-A001-028FD9920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B9C84-0AE2-4AC8-A737-5A157FC0D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18A83-06FA-4AF5-A0F1-90CF4C464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3A0FF3-E5DC-4CFC-8FE6-CA9A972E3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AD2A25-2A04-4616-97D5-4B0988CF2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1E3B2-FA12-4A64-B20B-9686815F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7E80D1-81B0-4299-B84E-9ADDA8A6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0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33C1-B286-4511-BCF0-2D605214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BE757-7583-4001-8C15-D80A4272D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5345F-3B3D-4860-9860-BA4A0C68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322DF-0743-484B-B6E1-F86C7C24E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3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10280B-D585-4E22-B28E-3685E859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87831-F247-4D1D-B4B8-41F65A92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95D5E-CBFD-4F01-AFE3-40B75A9A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8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35D66-090C-4F3A-94A3-07A6C049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A0B2A-BD8A-44BB-B8D4-469E9224D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6B55B-C849-4C54-AF06-B2B3F8567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EF32A-99EF-4E68-AEC6-D00F7E37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1AEBA-E8D7-4487-82AB-E47D0828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B93A9-B398-4090-BAC5-98EA1354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6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7BA8-67A0-4432-8B30-8F25DE97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42CFB2-3F62-40C8-8D55-FA370023E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E2583-56E9-4F39-83E5-D5B70BA8B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6A838-C958-437A-A4F8-E8A5C6F5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55AA3-895F-4A7F-AD13-07E4572A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3D74E-6855-4739-8B2E-5057EE8C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6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5437E-3592-4040-8BB6-D27ED5E9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14859-483A-4BF2-BA2B-EB8F8A60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7A219-9E8D-4F84-88FE-D6AF1D18C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34C44-08FC-4869-A6F5-B57F67FF8C2B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D4F95-DD9C-48F6-BDD3-9E2808C34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52F59-2312-4BAC-81FF-0B9BBBB67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6B18F-38EB-4672-8086-F145C94CA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0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0B6DEB-A2EB-4AB6-9921-CBB31547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506"/>
            <a:ext cx="12108273" cy="565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7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4B9A-148F-40A5-9DA3-07CA812AF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6144A-2492-4BDB-B874-F7240586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766" y="1925052"/>
            <a:ext cx="5786582" cy="375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8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11ABE-9609-4D6A-814B-7897B297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27" y="0"/>
            <a:ext cx="1073014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D8B1D1-63C2-47C9-B842-8F8DF21062A0}"/>
              </a:ext>
            </a:extLst>
          </p:cNvPr>
          <p:cNvSpPr txBox="1"/>
          <p:nvPr/>
        </p:nvSpPr>
        <p:spPr>
          <a:xfrm>
            <a:off x="9584147" y="2589195"/>
            <a:ext cx="1876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Explore, by generating episodes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B7C2FF-3173-4B72-BF34-E01A2DFA1227}"/>
              </a:ext>
            </a:extLst>
          </p:cNvPr>
          <p:cNvSpPr/>
          <p:nvPr/>
        </p:nvSpPr>
        <p:spPr>
          <a:xfrm>
            <a:off x="2261937" y="4822257"/>
            <a:ext cx="4716379" cy="3850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2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F81A-ECAB-437C-8B0B-465B1794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0E92F-A528-4A6B-8048-6672773F9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Iterate over only those states which appears in episode.</a:t>
            </a:r>
          </a:p>
          <a:p>
            <a:r>
              <a:rPr lang="en-US" dirty="0"/>
              <a:t>Value is estimate by an average over total reward.</a:t>
            </a:r>
          </a:p>
        </p:txBody>
      </p:sp>
    </p:spTree>
    <p:extLst>
      <p:ext uri="{BB962C8B-B14F-4D97-AF65-F5344CB8AC3E}">
        <p14:creationId xmlns:p14="http://schemas.microsoft.com/office/powerpoint/2010/main" val="971113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DAC4-414C-4A07-A760-1ADFE6D6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883F6-00BC-4B1B-8217-9D9EA3BF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Monte Carlo + Dynamic Programming</a:t>
            </a:r>
          </a:p>
          <a:p>
            <a:r>
              <a:rPr lang="en-US" dirty="0"/>
              <a:t>Just like Dynamic Programming → TD methods boot strap , meaning it will not wait until the end of the episode to update the expected future reward estimation(V) , it will only wait until the next time step to update the value estimates.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3FEA6-6108-49A7-977B-5A6D4D2D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7" y="3574676"/>
            <a:ext cx="4419722" cy="30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5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447E10-B1EE-4495-97C1-DE255DA1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650"/>
            <a:ext cx="12192000" cy="4990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A452F-416D-48D3-9FE7-3979763B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A45E7-D422-47B4-9866-4C150BC17899}"/>
              </a:ext>
            </a:extLst>
          </p:cNvPr>
          <p:cNvSpPr txBox="1"/>
          <p:nvPr/>
        </p:nvSpPr>
        <p:spPr>
          <a:xfrm>
            <a:off x="7767587" y="2127183"/>
            <a:ext cx="27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start with a policy</a:t>
            </a:r>
          </a:p>
        </p:txBody>
      </p:sp>
    </p:spTree>
    <p:extLst>
      <p:ext uri="{BB962C8B-B14F-4D97-AF65-F5344CB8AC3E}">
        <p14:creationId xmlns:p14="http://schemas.microsoft.com/office/powerpoint/2010/main" val="3884960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4AC3B-DA96-468C-90FD-4EFE17D73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150"/>
            <a:ext cx="12192000" cy="4915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A452F-416D-48D3-9FE7-3979763B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D1E21-A7A6-43F9-AE8A-C1FFB90B99B2}"/>
              </a:ext>
            </a:extLst>
          </p:cNvPr>
          <p:cNvSpPr txBox="1"/>
          <p:nvPr/>
        </p:nvSpPr>
        <p:spPr>
          <a:xfrm>
            <a:off x="413886" y="6160168"/>
            <a:ext cx="1133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On policy learning method , means it uses the same policy to choose the next action A`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08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08D9-D593-472B-A5EE-056FFBC1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2050" name="Picture 2" descr="https://cdn-images-1.medium.com/max/1600/1*Xv0bKBPDdYVSzmOMqS2eAQ.jpeg">
            <a:extLst>
              <a:ext uri="{FF2B5EF4-FFF2-40B4-BE49-F238E27FC236}">
                <a16:creationId xmlns:a16="http://schemas.microsoft.com/office/drawing/2014/main" id="{6A0D49CB-5946-44BC-8AB3-A9E7BE22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3088"/>
            <a:ext cx="886777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E9A0C8-2F53-40DF-91F2-8A66B8AE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7" y="1998880"/>
            <a:ext cx="12192000" cy="4593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8F41B-AAEF-4DF1-9E4B-35ADEC4D3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80C58-7DF6-4151-BBFA-6C7BD2F86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Off-policy TD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EB00C-A99C-4B23-9587-17BDAE49D2D4}"/>
              </a:ext>
            </a:extLst>
          </p:cNvPr>
          <p:cNvSpPr txBox="1"/>
          <p:nvPr/>
        </p:nvSpPr>
        <p:spPr>
          <a:xfrm>
            <a:off x="452387" y="6176963"/>
            <a:ext cx="1128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Off policy learning method , means, it uses the target policy (greedy) to choose the best next action A` while following the behavior policy (epsilon-greedy)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38748-4C70-481D-9DDF-0F06478AB573}"/>
              </a:ext>
            </a:extLst>
          </p:cNvPr>
          <p:cNvSpPr/>
          <p:nvPr/>
        </p:nvSpPr>
        <p:spPr>
          <a:xfrm>
            <a:off x="5630779" y="4957011"/>
            <a:ext cx="3070459" cy="39463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5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4C41-4960-4862-A45E-01C6E4FC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Q-learning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7EDF2-CCE7-4E9F-A00D-893672276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74" y="1559928"/>
            <a:ext cx="8293856" cy="4932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D8AF8-771E-4CFC-A9A0-5EA5A9071558}"/>
              </a:ext>
            </a:extLst>
          </p:cNvPr>
          <p:cNvSpPr txBox="1"/>
          <p:nvPr/>
        </p:nvSpPr>
        <p:spPr>
          <a:xfrm>
            <a:off x="7700211" y="914400"/>
            <a:ext cx="19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Derive target!!!!</a:t>
            </a:r>
          </a:p>
        </p:txBody>
      </p:sp>
    </p:spTree>
    <p:extLst>
      <p:ext uri="{BB962C8B-B14F-4D97-AF65-F5344CB8AC3E}">
        <p14:creationId xmlns:p14="http://schemas.microsoft.com/office/powerpoint/2010/main" val="3149909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C0124-6C93-4EBF-8D95-9CBCA9C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77509-455B-4E3D-BC44-A1EE7D022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Q(</a:t>
                </a:r>
                <a:r>
                  <a:rPr lang="en-US" dirty="0" err="1"/>
                  <a:t>s,a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What if we have a function which takes s and a as parameters and return Q-value</a:t>
                </a:r>
              </a:p>
              <a:p>
                <a:r>
                  <a:rPr lang="en-US" dirty="0"/>
                  <a:t>Parameters of this function are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If Q is a neural network then weights of the network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Goal :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Q(</a:t>
                </a:r>
                <a:r>
                  <a:rPr lang="en-US" b="0" dirty="0" err="1">
                    <a:ea typeface="Cambria Math" panose="02040503050406030204" pitchFamily="18" charset="0"/>
                  </a:rPr>
                  <a:t>s,a</a:t>
                </a:r>
                <a:r>
                  <a:rPr lang="en-US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) ~ Q</a:t>
                </a:r>
                <a:r>
                  <a:rPr lang="en-US" b="0" baseline="30000" dirty="0">
                    <a:ea typeface="Cambria Math" panose="02040503050406030204" pitchFamily="18" charset="0"/>
                  </a:rPr>
                  <a:t>*</a:t>
                </a:r>
                <a:r>
                  <a:rPr lang="en-US" b="0" dirty="0">
                    <a:ea typeface="Cambria Math" panose="02040503050406030204" pitchFamily="18" charset="0"/>
                  </a:rPr>
                  <a:t>(</a:t>
                </a:r>
                <a:r>
                  <a:rPr lang="en-US" b="0" dirty="0" err="1">
                    <a:ea typeface="Cambria Math" panose="02040503050406030204" pitchFamily="18" charset="0"/>
                  </a:rPr>
                  <a:t>s,a</a:t>
                </a:r>
                <a:r>
                  <a:rPr lang="en-US" b="0" dirty="0">
                    <a:ea typeface="Cambria Math" panose="02040503050406030204" pitchFamily="18" charset="0"/>
                  </a:rPr>
                  <a:t>)</a:t>
                </a:r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77509-455B-4E3D-BC44-A1EE7D022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49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8466B-26E6-4F86-9C8C-00E788754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24" y="307376"/>
            <a:ext cx="10515600" cy="6444232"/>
          </a:xfrm>
        </p:spPr>
        <p:txBody>
          <a:bodyPr/>
          <a:lstStyle/>
          <a:p>
            <a:r>
              <a:rPr lang="en-US" dirty="0"/>
              <a:t>Total global reward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Bellman Equation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FF12-C99F-4B75-A16C-CD402DEC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64" y="781325"/>
            <a:ext cx="6391275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DE60A3-4F4E-435C-A6DD-D32AC21F0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231" y="3101326"/>
            <a:ext cx="7830986" cy="2554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7EC57-8791-43FC-8F52-6E051145A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231" y="5656053"/>
            <a:ext cx="25241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F67BD2-519E-4700-AB0A-05B701449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7" y="0"/>
            <a:ext cx="9213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6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9A7F-9596-4434-82AD-3ECB45D0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4B37E-31E5-43C0-8628-58DDCE5C3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021" y="1690688"/>
            <a:ext cx="7798759" cy="49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5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AD78C-887B-4D9F-86D1-24927D12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34"/>
            <a:ext cx="12192000" cy="660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03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0C6A-5A8B-4F78-BCA4-1ABAA0BF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E4F6F-4F06-4004-840F-BFAD1DC3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051" y="1690688"/>
            <a:ext cx="7552844" cy="4717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AC76A-F6C3-42FB-90A3-68932FCE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219" y="202130"/>
            <a:ext cx="2283593" cy="1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7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C32D-8B85-4C48-9F8D-337B2C2D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600BF-8420-49AB-9F6C-3C4B62FAD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296B6-4912-4F60-8A94-FEF483E82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41"/>
            <a:ext cx="12192000" cy="66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0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0065-FDCA-4A62-9E85-509D675C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EC495-C747-459D-A9CB-6616A9B1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21" y="2040556"/>
            <a:ext cx="6417736" cy="3449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F6D23-42E7-45AE-B137-89DFDA9E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699" y="5766948"/>
            <a:ext cx="6628598" cy="970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F195AE-543A-4F22-847E-2F6BB03AA016}"/>
              </a:ext>
            </a:extLst>
          </p:cNvPr>
          <p:cNvSpPr txBox="1"/>
          <p:nvPr/>
        </p:nvSpPr>
        <p:spPr>
          <a:xfrm>
            <a:off x="9028496" y="3647975"/>
            <a:ext cx="153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8F691E-3C38-4F6B-8268-27625F298F88}"/>
              </a:ext>
            </a:extLst>
          </p:cNvPr>
          <p:cNvSpPr txBox="1"/>
          <p:nvPr/>
        </p:nvSpPr>
        <p:spPr>
          <a:xfrm>
            <a:off x="9132770" y="4267299"/>
            <a:ext cx="153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policy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B294F-6AF2-474C-81B0-BB2D71483533}"/>
              </a:ext>
            </a:extLst>
          </p:cNvPr>
          <p:cNvSpPr txBox="1"/>
          <p:nvPr/>
        </p:nvSpPr>
        <p:spPr>
          <a:xfrm>
            <a:off x="8191099" y="2492943"/>
            <a:ext cx="291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time step k</a:t>
            </a:r>
          </a:p>
          <a:p>
            <a:r>
              <a:rPr lang="en-US" dirty="0"/>
              <a:t>Update value of all possible states and update policy.</a:t>
            </a:r>
          </a:p>
        </p:txBody>
      </p:sp>
    </p:spTree>
    <p:extLst>
      <p:ext uri="{BB962C8B-B14F-4D97-AF65-F5344CB8AC3E}">
        <p14:creationId xmlns:p14="http://schemas.microsoft.com/office/powerpoint/2010/main" val="121385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B51A-3045-46F2-8926-414B32B5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D999E-0596-4829-8485-787B983DF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324" y="1944303"/>
            <a:ext cx="8045116" cy="4022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813CB8-656E-4F76-9E41-8B132D8CCBDA}"/>
              </a:ext>
            </a:extLst>
          </p:cNvPr>
          <p:cNvSpPr txBox="1"/>
          <p:nvPr/>
        </p:nvSpPr>
        <p:spPr>
          <a:xfrm>
            <a:off x="9798518" y="2329314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an initial policy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6552D-0963-4570-B6C5-397F2C1C8AF5}"/>
              </a:ext>
            </a:extLst>
          </p:cNvPr>
          <p:cNvSpPr txBox="1"/>
          <p:nvPr/>
        </p:nvSpPr>
        <p:spPr>
          <a:xfrm>
            <a:off x="9450404" y="3037490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values until convergence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E6FEF-49D2-4364-BB39-355561E29806}"/>
              </a:ext>
            </a:extLst>
          </p:cNvPr>
          <p:cNvSpPr txBox="1"/>
          <p:nvPr/>
        </p:nvSpPr>
        <p:spPr>
          <a:xfrm>
            <a:off x="9780069" y="4310514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policy</a:t>
            </a:r>
          </a:p>
        </p:txBody>
      </p:sp>
    </p:spTree>
    <p:extLst>
      <p:ext uri="{BB962C8B-B14F-4D97-AF65-F5344CB8AC3E}">
        <p14:creationId xmlns:p14="http://schemas.microsoft.com/office/powerpoint/2010/main" val="404207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881D-83BD-4084-8C1C-402BBC2D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F6CD8-D8A2-415E-A99F-DAE99D96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87" y="1944303"/>
            <a:ext cx="8667986" cy="4290006"/>
          </a:xfrm>
          <a:prstGeom prst="rect">
            <a:avLst/>
          </a:prstGeom>
        </p:spPr>
      </p:pic>
      <p:pic>
        <p:nvPicPr>
          <p:cNvPr id="3074" name="Picture 2" descr="https://cdn-images-1.medium.com/max/800/1*6IqzImIFK1oEiVWmlu1Esw.png">
            <a:extLst>
              <a:ext uri="{FF2B5EF4-FFF2-40B4-BE49-F238E27FC236}">
                <a16:creationId xmlns:a16="http://schemas.microsoft.com/office/drawing/2014/main" id="{50FE045B-C272-4BF4-89CE-0F5D7B650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34" y="202331"/>
            <a:ext cx="7620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64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C458E-6D6E-4BA0-A73B-723CFD01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3558E-FF77-42AA-9060-611373A52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value or policy iteration we need to know</a:t>
            </a:r>
          </a:p>
          <a:p>
            <a:pPr lvl="1"/>
            <a:r>
              <a:rPr lang="en-US" dirty="0"/>
              <a:t>Transition function p(s’ | s, a) and </a:t>
            </a:r>
          </a:p>
          <a:p>
            <a:pPr lvl="1"/>
            <a:r>
              <a:rPr lang="en-US" dirty="0"/>
              <a:t>Reward function r(s’, s, a)</a:t>
            </a:r>
          </a:p>
          <a:p>
            <a:pPr lvl="1"/>
            <a:r>
              <a:rPr lang="en-US" dirty="0"/>
              <a:t>Hence, is model based approach</a:t>
            </a:r>
          </a:p>
          <a:p>
            <a:r>
              <a:rPr lang="en-US" dirty="0"/>
              <a:t>Iterative methods, can be solved by dynamic programing</a:t>
            </a:r>
          </a:p>
          <a:p>
            <a:r>
              <a:rPr lang="en-US" dirty="0"/>
              <a:t>Fully deterministic</a:t>
            </a:r>
          </a:p>
          <a:p>
            <a:r>
              <a:rPr lang="en-US" dirty="0"/>
              <a:t>Explore all possible states</a:t>
            </a:r>
          </a:p>
        </p:txBody>
      </p:sp>
    </p:spTree>
    <p:extLst>
      <p:ext uri="{BB962C8B-B14F-4D97-AF65-F5344CB8AC3E}">
        <p14:creationId xmlns:p14="http://schemas.microsoft.com/office/powerpoint/2010/main" val="413499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05A6-9A5C-467F-9AEC-620188F4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Free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A97FD-DE94-4C45-B4C0-58597450F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know transition function or/and reward function</a:t>
            </a:r>
          </a:p>
          <a:p>
            <a:r>
              <a:rPr lang="en-US" dirty="0"/>
              <a:t>2 main approaches</a:t>
            </a:r>
          </a:p>
          <a:p>
            <a:pPr lvl="1"/>
            <a:r>
              <a:rPr lang="en-US" dirty="0"/>
              <a:t>Monte Carlo approach</a:t>
            </a:r>
          </a:p>
          <a:p>
            <a:pPr lvl="2"/>
            <a:r>
              <a:rPr lang="en-US" dirty="0"/>
              <a:t>Learn value v(s) by taking average over </a:t>
            </a:r>
          </a:p>
          <a:p>
            <a:pPr lvl="1"/>
            <a:r>
              <a:rPr lang="en-US" dirty="0"/>
              <a:t>Temporal difference approach</a:t>
            </a:r>
          </a:p>
          <a:p>
            <a:pPr lvl="1"/>
            <a:endParaRPr lang="en-US" dirty="0"/>
          </a:p>
          <a:p>
            <a:r>
              <a:rPr lang="en-US" dirty="0"/>
              <a:t>Learn by exploring</a:t>
            </a:r>
          </a:p>
        </p:txBody>
      </p:sp>
    </p:spTree>
    <p:extLst>
      <p:ext uri="{BB962C8B-B14F-4D97-AF65-F5344CB8AC3E}">
        <p14:creationId xmlns:p14="http://schemas.microsoft.com/office/powerpoint/2010/main" val="251557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85864-2B37-469E-9EC7-E081234A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A648F-8415-4DC0-9594-4A754CBE4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30" y="1593329"/>
            <a:ext cx="7676067" cy="51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4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7F42-198C-4C75-9041-BE0DFF2D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 exploitation</a:t>
            </a:r>
          </a:p>
        </p:txBody>
      </p:sp>
      <p:pic>
        <p:nvPicPr>
          <p:cNvPr id="1028" name="Picture 4" descr="https://cdn-images-1.medium.com/max/1600/1*u52Y2-Z_nPHLhqVsuIdugw.jpeg">
            <a:extLst>
              <a:ext uri="{FF2B5EF4-FFF2-40B4-BE49-F238E27FC236}">
                <a16:creationId xmlns:a16="http://schemas.microsoft.com/office/drawing/2014/main" id="{E31FBC5F-6A9C-4FED-ADD4-9A23D9F21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636" y="1860398"/>
            <a:ext cx="7308874" cy="488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370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273</Words>
  <Application>Microsoft Office PowerPoint</Application>
  <PresentationFormat>Widescreen</PresentationFormat>
  <Paragraphs>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Value Iteration</vt:lpstr>
      <vt:lpstr>Policy Iteration</vt:lpstr>
      <vt:lpstr>Q-Value</vt:lpstr>
      <vt:lpstr>Key points</vt:lpstr>
      <vt:lpstr>Model Free Approach</vt:lpstr>
      <vt:lpstr>Policy Iteration</vt:lpstr>
      <vt:lpstr>Exploration vs exploitation</vt:lpstr>
      <vt:lpstr>Monte Carlo Approach</vt:lpstr>
      <vt:lpstr>PowerPoint Presentation</vt:lpstr>
      <vt:lpstr>Key points</vt:lpstr>
      <vt:lpstr>Temporal difference approach</vt:lpstr>
      <vt:lpstr>Temporal Difference</vt:lpstr>
      <vt:lpstr>Temporal Difference</vt:lpstr>
      <vt:lpstr>Comparison</vt:lpstr>
      <vt:lpstr>Q-Learning</vt:lpstr>
      <vt:lpstr>Tabular Q-learning</vt:lpstr>
      <vt:lpstr>Approximate Q-learning</vt:lpstr>
      <vt:lpstr>PowerPoint Presentation</vt:lpstr>
      <vt:lpstr>Approximate Q-Learning</vt:lpstr>
      <vt:lpstr>PowerPoint Presentation</vt:lpstr>
      <vt:lpstr>Experience replay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Sumedha Singla</dc:creator>
  <cp:lastModifiedBy>Sumedha Singla</cp:lastModifiedBy>
  <cp:revision>11</cp:revision>
  <dcterms:created xsi:type="dcterms:W3CDTF">2019-06-04T18:41:37Z</dcterms:created>
  <dcterms:modified xsi:type="dcterms:W3CDTF">2019-06-05T02:07:52Z</dcterms:modified>
</cp:coreProperties>
</file>